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o.m.wikipedia.org/wiki/%C3%98yenfarge" TargetMode="External"/><Relationship Id="rId3" Type="http://schemas.openxmlformats.org/officeDocument/2006/relationships/hyperlink" Target="https://pxhere.com/no/photo/23220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gimps.de/pictures/264-short-hair-cuts-and-styles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www.midnytereader.com/2011_12_01_archive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versearts.blogspot.com/2011/05/alegria.html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95E79A-B582-442C-A200-F4A103615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671015"/>
          </a:xfrm>
        </p:spPr>
        <p:txBody>
          <a:bodyPr/>
          <a:lstStyle/>
          <a:p>
            <a:r>
              <a:rPr lang="nb-NO" dirty="0" err="1"/>
              <a:t>KAPittel</a:t>
            </a:r>
            <a:r>
              <a:rPr lang="nb-NO" dirty="0"/>
              <a:t> 2: DNA OG ARVELÆRE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B4111B-5D1A-4785-85A1-5F4A17BB4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2.1 HVA ER ARV?</a:t>
            </a:r>
          </a:p>
        </p:txBody>
      </p:sp>
    </p:spTree>
    <p:extLst>
      <p:ext uri="{BB962C8B-B14F-4D97-AF65-F5344CB8AC3E}">
        <p14:creationId xmlns:p14="http://schemas.microsoft.com/office/powerpoint/2010/main" val="135995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5C051-77A1-4BEC-A671-485326C5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2276724"/>
          </a:xfrm>
        </p:spPr>
        <p:txBody>
          <a:bodyPr/>
          <a:lstStyle/>
          <a:p>
            <a:r>
              <a:rPr lang="nb-NO" dirty="0"/>
              <a:t>Hvilke egenskaper er arvelige, og hvilke skyldes miljø?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2EAFB6-9D7A-4955-9B48-D43242DE5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A8141A7-E6FC-4FE2-B017-F9EB9983C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331" y="2653179"/>
            <a:ext cx="2562970" cy="192222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3DA9DE6-CAF8-46CC-B193-8CEBABCCA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01614" y="2437724"/>
            <a:ext cx="3027625" cy="353419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FB94268-768E-4F1A-A9D9-F8C7AA1F3059}"/>
              </a:ext>
            </a:extLst>
          </p:cNvPr>
          <p:cNvSpPr txBox="1"/>
          <p:nvPr/>
        </p:nvSpPr>
        <p:spPr>
          <a:xfrm>
            <a:off x="3301614" y="6105600"/>
            <a:ext cx="3027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5" tooltip="http://gimps.de/pictures/264-short-hair-cuts-and-styles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6" tooltip="https://creativecommons.org/licenses/by/3.0/"/>
              </a:rPr>
              <a:t>CC BY</a:t>
            </a:r>
            <a:endParaRPr lang="nb-NO" sz="90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30E857B-4F3D-47D2-BE74-B6A2DC1D7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577552" y="3614293"/>
            <a:ext cx="3140454" cy="209363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7CBA6E3-5C1E-417C-BBC7-20BCF289F7AD}"/>
              </a:ext>
            </a:extLst>
          </p:cNvPr>
          <p:cNvSpPr txBox="1"/>
          <p:nvPr/>
        </p:nvSpPr>
        <p:spPr>
          <a:xfrm>
            <a:off x="7408897" y="1837825"/>
            <a:ext cx="5572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8" tooltip="https://no.m.wikipedia.org/wiki/%C3%98yenfarge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9" tooltip="https://creativecommons.org/licenses/by-sa/3.0/"/>
              </a:rPr>
              <a:t>CC BY-SA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75879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028B8-5E20-4A70-B1B0-D6D64F3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2213114"/>
          </a:xfrm>
        </p:spPr>
        <p:txBody>
          <a:bodyPr/>
          <a:lstStyle/>
          <a:p>
            <a:r>
              <a:rPr lang="nb-NO" dirty="0"/>
              <a:t>Hvor er arvelige egenskaper lagret i kroppen?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3FD1F2-6BC4-483F-808C-C1C7A4102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2663687"/>
            <a:ext cx="10364452" cy="3127514"/>
          </a:xfrm>
        </p:spPr>
        <p:txBody>
          <a:bodyPr/>
          <a:lstStyle/>
          <a:p>
            <a:r>
              <a:rPr lang="nb-NO" dirty="0"/>
              <a:t>I arvestoffet (DNA) i alle cellene i kroppen!</a:t>
            </a:r>
          </a:p>
          <a:p>
            <a:endParaRPr lang="nb-NO" dirty="0"/>
          </a:p>
          <a:p>
            <a:r>
              <a:rPr lang="nb-NO" dirty="0"/>
              <a:t>DNA/ ARVESTOFFET i ei menneskecelle er store molekyler som inneholder 25-30 000 gener.</a:t>
            </a:r>
          </a:p>
          <a:p>
            <a:r>
              <a:rPr lang="nb-NO" dirty="0"/>
              <a:t>GENENE KOMMER I FORSKJELLIGE VARIANTER, DERFOR ER VI FORSKJELLIGE.</a:t>
            </a:r>
          </a:p>
        </p:txBody>
      </p:sp>
    </p:spTree>
    <p:extLst>
      <p:ext uri="{BB962C8B-B14F-4D97-AF65-F5344CB8AC3E}">
        <p14:creationId xmlns:p14="http://schemas.microsoft.com/office/powerpoint/2010/main" val="18014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C136D-F62D-45DF-8759-F4D18138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068125"/>
          </a:xfrm>
        </p:spPr>
        <p:txBody>
          <a:bodyPr/>
          <a:lstStyle/>
          <a:p>
            <a:r>
              <a:rPr lang="nb-NO" dirty="0"/>
              <a:t>HVA ER ET GEN?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CB87FB-AB0F-43AF-9670-EB4D2965824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913936-3BBB-4D45-AEE2-C027930A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067340"/>
            <a:ext cx="5934949" cy="3723860"/>
          </a:xfrm>
        </p:spPr>
        <p:txBody>
          <a:bodyPr/>
          <a:lstStyle/>
          <a:p>
            <a:r>
              <a:rPr lang="nb-NO" dirty="0"/>
              <a:t>DNA = TRÅDFORMET MOLEKYL</a:t>
            </a:r>
          </a:p>
          <a:p>
            <a:endParaRPr lang="nb-NO" dirty="0"/>
          </a:p>
          <a:p>
            <a:r>
              <a:rPr lang="nb-NO" dirty="0"/>
              <a:t>GEN = LITEN DEL AV DNA-tråden = OPPSKRIFTEN PÅ ETT PROTEIN</a:t>
            </a:r>
          </a:p>
          <a:p>
            <a:endParaRPr lang="nb-NO" dirty="0"/>
          </a:p>
          <a:p>
            <a:r>
              <a:rPr lang="nb-NO" dirty="0"/>
              <a:t>CELLENE KAN LESE DISSE OPPSKRIFTENE, OG LAGER DE PROTEINENE DE TRENGER.</a:t>
            </a:r>
          </a:p>
          <a:p>
            <a:endParaRPr lang="nb-NO" dirty="0"/>
          </a:p>
          <a:p>
            <a:r>
              <a:rPr lang="nb-NO" dirty="0"/>
              <a:t>ARVELIGE EGENSKAPER STAMMER FRA DE PROTEINENE SOM GENENE UTSTYRER OSS MED.</a:t>
            </a:r>
          </a:p>
        </p:txBody>
      </p:sp>
      <p:pic>
        <p:nvPicPr>
          <p:cNvPr id="1026" name="Picture 2" descr="Image result for gen">
            <a:extLst>
              <a:ext uri="{FF2B5EF4-FFF2-40B4-BE49-F238E27FC236}">
                <a16:creationId xmlns:a16="http://schemas.microsoft.com/office/drawing/2014/main" id="{6B8A0CEB-03C8-45A6-A77A-F13C0967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03" y="811033"/>
            <a:ext cx="3174285" cy="48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9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F5F63F-2141-40F4-BE55-26D09091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362324"/>
          </a:xfrm>
        </p:spPr>
        <p:txBody>
          <a:bodyPr>
            <a:normAutofit/>
          </a:bodyPr>
          <a:lstStyle/>
          <a:p>
            <a:r>
              <a:rPr lang="nb-NO" sz="4400" dirty="0"/>
              <a:t>PROTEIN: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2C6A46-CCB3-4A51-8862-AC520E6CA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1717482"/>
            <a:ext cx="10364452" cy="482644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000" dirty="0"/>
              <a:t>Danner enzymer som får kjemiske reaksjoner til å skje fortere/ mer effektivt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000" dirty="0"/>
              <a:t>Sørger for bevegelse i musklene og inne i cellene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000" dirty="0"/>
              <a:t>Reisverket i cellene og skjelettet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000" dirty="0"/>
              <a:t>Signalmolekyler mellom nerveceller og som hormoner i hormonsystemet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000" dirty="0"/>
              <a:t>Reagerer på påvirkninger i sansecellene våre, slik at vi kan ta imot informasjon fra omgivelser og kroppen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000" dirty="0"/>
              <a:t>Danner immunforsvaret vårt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000" dirty="0"/>
              <a:t>Sørger for transport i kroppen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90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8E2E9F-22B2-412C-86CE-E6A2E8F8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123784"/>
          </a:xfrm>
        </p:spPr>
        <p:txBody>
          <a:bodyPr/>
          <a:lstStyle/>
          <a:p>
            <a:r>
              <a:rPr lang="nb-NO" dirty="0"/>
              <a:t>Aminosyrer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7FB633-6D60-44AD-A6CE-A3C3232DA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130950"/>
            <a:ext cx="5934949" cy="366024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 dirty="0"/>
              <a:t>PROTEINER ER SATT SAMMEN AV AMINOSYRER (FINNES 20 ulike)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 dirty="0"/>
              <a:t>PROTEINER LAGES VED AT AMINOSYRER BLIR SATT SAMMEN TIL EN KJEDE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 dirty="0"/>
              <a:t>Proteiner kan bestå av mange tusen aminosyrer.</a:t>
            </a:r>
          </a:p>
          <a:p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319C81B-CFDE-4F9B-83C4-5E1C25300B7C}"/>
              </a:ext>
            </a:extLst>
          </p:cNvPr>
          <p:cNvSpPr txBox="1"/>
          <p:nvPr/>
        </p:nvSpPr>
        <p:spPr>
          <a:xfrm flipH="1">
            <a:off x="11697880" y="7084612"/>
            <a:ext cx="45719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>
                <a:hlinkClick r:id="rId2" tooltip="http://www.midnytereader.com/2011_12_01_archive.html"/>
              </a:rPr>
              <a:t>Detteldet</a:t>
            </a:r>
            <a:r>
              <a:rPr lang="nb-NO" sz="900" dirty="0"/>
              <a:t> av Ukjent forfatter er lisensiert under </a:t>
            </a:r>
            <a:r>
              <a:rPr lang="nb-NO" sz="900" dirty="0">
                <a:hlinkClick r:id="rId3" tooltip="https://creativecommons.org/licenses/by-nc-nd/3.0/"/>
              </a:rPr>
              <a:t>CC BY-NC-ND</a:t>
            </a:r>
            <a:endParaRPr lang="nb-NO" sz="900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4C15BDA-F2F8-4544-8A7C-D5831FBE3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24804" y="707667"/>
            <a:ext cx="3255358" cy="4985468"/>
          </a:xfrm>
          <a:prstGeom prst="rect">
            <a:avLst/>
          </a:prstGeom>
        </p:spPr>
      </p:pic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0467401C-EC60-4860-8085-497EB77FF7C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5194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D15D6-4029-4C3D-9C07-113F3E67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163541"/>
          </a:xfrm>
        </p:spPr>
        <p:txBody>
          <a:bodyPr/>
          <a:lstStyle/>
          <a:p>
            <a:r>
              <a:rPr lang="nb-NO" dirty="0"/>
              <a:t>HVA ER KROMOSOMER?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9142CB9-B15C-4B2D-A6D6-FDFDF1B983D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4D5EF7-185C-403B-BE00-9D48301B5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091194"/>
            <a:ext cx="5934949" cy="3700006"/>
          </a:xfrm>
        </p:spPr>
        <p:txBody>
          <a:bodyPr/>
          <a:lstStyle/>
          <a:p>
            <a:r>
              <a:rPr lang="nb-NO" dirty="0"/>
              <a:t>CELLE</a:t>
            </a:r>
          </a:p>
          <a:p>
            <a:r>
              <a:rPr lang="nb-NO" dirty="0"/>
              <a:t>CELLEKJERNE</a:t>
            </a:r>
          </a:p>
          <a:p>
            <a:r>
              <a:rPr lang="nb-NO" dirty="0"/>
              <a:t>KROMOSOM (46)</a:t>
            </a:r>
          </a:p>
          <a:p>
            <a:r>
              <a:rPr lang="nb-NO" dirty="0"/>
              <a:t>Hvert kromosom inneholder en samling av gener</a:t>
            </a:r>
          </a:p>
          <a:p>
            <a:endParaRPr lang="nb-NO" dirty="0"/>
          </a:p>
          <a:p>
            <a:r>
              <a:rPr lang="nb-NO" dirty="0"/>
              <a:t>KROMOSOMET (SAMMENKVEILET H)= DNA-TRÅD</a:t>
            </a:r>
          </a:p>
          <a:p>
            <a:endParaRPr lang="nb-NO" dirty="0"/>
          </a:p>
          <a:p>
            <a:r>
              <a:rPr lang="nb-NO"/>
              <a:t>(se «EN ENKEL MODELL» </a:t>
            </a:r>
            <a:r>
              <a:rPr lang="nb-NO" dirty="0"/>
              <a:t>S: 67)</a:t>
            </a:r>
          </a:p>
          <a:p>
            <a:endParaRPr lang="nb-NO" dirty="0"/>
          </a:p>
        </p:txBody>
      </p:sp>
      <p:pic>
        <p:nvPicPr>
          <p:cNvPr id="2050" name="Picture 2" descr="Image result for kromosom">
            <a:extLst>
              <a:ext uri="{FF2B5EF4-FFF2-40B4-BE49-F238E27FC236}">
                <a16:creationId xmlns:a16="http://schemas.microsoft.com/office/drawing/2014/main" id="{5D9CFEDB-B7A0-4B3E-A5C2-A62B3C3D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69" y="2146852"/>
            <a:ext cx="3713452" cy="27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17419"/>
      </p:ext>
    </p:extLst>
  </p:cSld>
  <p:clrMapOvr>
    <a:masterClrMapping/>
  </p:clrMapOvr>
</p:sld>
</file>

<file path=ppt/theme/theme1.xml><?xml version="1.0" encoding="utf-8"?>
<a:theme xmlns:a="http://schemas.openxmlformats.org/drawingml/2006/main" name="Dråp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TM04033925[[fn=Dråpe]]</Template>
  <TotalTime>143</TotalTime>
  <Words>268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Dråpe</vt:lpstr>
      <vt:lpstr>KAPittel 2: DNA OG ARVELÆRE</vt:lpstr>
      <vt:lpstr>Hvilke egenskaper er arvelige, og hvilke skyldes miljø?</vt:lpstr>
      <vt:lpstr>Hvor er arvelige egenskaper lagret i kroppen?</vt:lpstr>
      <vt:lpstr>HVA ER ET GEN?</vt:lpstr>
      <vt:lpstr>PROTEIN:</vt:lpstr>
      <vt:lpstr>Aminosyrer</vt:lpstr>
      <vt:lpstr>HVA ER KROMOSOMER?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2: DNA OG ARVELÆRE</dc:title>
  <dc:creator>Marianne Sporsheim Sørli</dc:creator>
  <cp:lastModifiedBy>Marianne Sporsheim Sørli</cp:lastModifiedBy>
  <cp:revision>6</cp:revision>
  <dcterms:created xsi:type="dcterms:W3CDTF">2018-09-27T13:33:39Z</dcterms:created>
  <dcterms:modified xsi:type="dcterms:W3CDTF">2018-09-27T15:56:54Z</dcterms:modified>
</cp:coreProperties>
</file>